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2"/>
  </p:handoutMasterIdLst>
  <p:sldIdLst>
    <p:sldId id="297" r:id="rId3"/>
    <p:sldId id="366" r:id="rId4"/>
    <p:sldId id="367" r:id="rId5"/>
    <p:sldId id="416" r:id="rId6"/>
    <p:sldId id="419" r:id="rId7"/>
    <p:sldId id="418" r:id="rId8"/>
    <p:sldId id="486" r:id="rId9"/>
    <p:sldId id="485" r:id="rId10"/>
    <p:sldId id="488" r:id="rId11"/>
    <p:sldId id="288" r:id="rId12"/>
    <p:sldId id="259" r:id="rId13"/>
    <p:sldId id="347" r:id="rId14"/>
    <p:sldId id="289" r:id="rId15"/>
    <p:sldId id="266" r:id="rId16"/>
    <p:sldId id="368" r:id="rId17"/>
    <p:sldId id="369" r:id="rId18"/>
    <p:sldId id="263" r:id="rId19"/>
    <p:sldId id="264" r:id="rId20"/>
    <p:sldId id="291" r:id="rId21"/>
    <p:sldId id="286" r:id="rId22"/>
    <p:sldId id="268" r:id="rId23"/>
    <p:sldId id="271" r:id="rId24"/>
    <p:sldId id="269" r:id="rId25"/>
    <p:sldId id="270" r:id="rId26"/>
    <p:sldId id="285" r:id="rId27"/>
    <p:sldId id="272" r:id="rId28"/>
    <p:sldId id="273" r:id="rId29"/>
    <p:sldId id="274" r:id="rId30"/>
    <p:sldId id="287" r:id="rId31"/>
    <p:sldId id="275" r:id="rId32"/>
    <p:sldId id="276" r:id="rId33"/>
    <p:sldId id="277" r:id="rId34"/>
    <p:sldId id="279" r:id="rId35"/>
    <p:sldId id="483" r:id="rId36"/>
    <p:sldId id="484" r:id="rId37"/>
    <p:sldId id="325" r:id="rId38"/>
    <p:sldId id="468" r:id="rId39"/>
    <p:sldId id="349" r:id="rId40"/>
    <p:sldId id="350" r:id="rId41"/>
    <p:sldId id="351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280" r:id="rId57"/>
    <p:sldId id="295" r:id="rId58"/>
    <p:sldId id="296" r:id="rId60"/>
    <p:sldId id="415" r:id="rId61"/>
  </p:sldIdLst>
  <p:sldSz cx="9144000" cy="6858000" type="screen4x3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2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79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3.jpeg"/><Relationship Id="rId1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3.jpeg"/><Relationship Id="rId1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3.jpeg"/><Relationship Id="rId1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4.jpeg"/><Relationship Id="rId1" Type="http://schemas.openxmlformats.org/officeDocument/2006/relationships/tags" Target="../tags/tag7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9.jpeg"/><Relationship Id="rId1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tags" Target="../tags/tag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tags" Target="../tags/tag2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6.jpe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jpeg"/><Relationship Id="rId8" Type="http://schemas.openxmlformats.org/officeDocument/2006/relationships/image" Target="../media/image105.jpeg"/><Relationship Id="rId7" Type="http://schemas.openxmlformats.org/officeDocument/2006/relationships/image" Target="../media/image104.jpeg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09.jpeg"/><Relationship Id="rId11" Type="http://schemas.openxmlformats.org/officeDocument/2006/relationships/image" Target="../media/image108.jpeg"/><Relationship Id="rId10" Type="http://schemas.openxmlformats.org/officeDocument/2006/relationships/image" Target="../media/image107.jpeg"/><Relationship Id="rId1" Type="http://schemas.openxmlformats.org/officeDocument/2006/relationships/image" Target="../media/image98.jpe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jpeg"/><Relationship Id="rId8" Type="http://schemas.openxmlformats.org/officeDocument/2006/relationships/image" Target="../media/image117.png"/><Relationship Id="rId7" Type="http://schemas.openxmlformats.org/officeDocument/2006/relationships/image" Target="../media/image116.png"/><Relationship Id="rId6" Type="http://schemas.openxmlformats.org/officeDocument/2006/relationships/image" Target="../media/image115.jpeg"/><Relationship Id="rId5" Type="http://schemas.openxmlformats.org/officeDocument/2006/relationships/image" Target="../media/image114.png"/><Relationship Id="rId4" Type="http://schemas.openxmlformats.org/officeDocument/2006/relationships/image" Target="../media/image113.jpeg"/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24.jpeg"/><Relationship Id="rId14" Type="http://schemas.openxmlformats.org/officeDocument/2006/relationships/image" Target="../media/image123.jpeg"/><Relationship Id="rId13" Type="http://schemas.openxmlformats.org/officeDocument/2006/relationships/image" Target="../media/image122.jpeg"/><Relationship Id="rId12" Type="http://schemas.openxmlformats.org/officeDocument/2006/relationships/image" Target="../media/image121.jpeg"/><Relationship Id="rId11" Type="http://schemas.openxmlformats.org/officeDocument/2006/relationships/image" Target="../media/image120.jpeg"/><Relationship Id="rId10" Type="http://schemas.openxmlformats.org/officeDocument/2006/relationships/image" Target="../media/image119.jpeg"/><Relationship Id="rId1" Type="http://schemas.openxmlformats.org/officeDocument/2006/relationships/image" Target="../media/image11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jpeg"/><Relationship Id="rId3" Type="http://schemas.openxmlformats.org/officeDocument/2006/relationships/tags" Target="../tags/tag4.xml"/><Relationship Id="rId2" Type="http://schemas.openxmlformats.org/officeDocument/2006/relationships/image" Target="../media/image8.jpe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jpeg"/><Relationship Id="rId3" Type="http://schemas.openxmlformats.org/officeDocument/2006/relationships/tags" Target="../tags/tag6.xml"/><Relationship Id="rId2" Type="http://schemas.openxmlformats.org/officeDocument/2006/relationships/image" Target="../media/image11.jpe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